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008-857F-4796-8EF1-E4804E569BFE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EF6B7-5811-4122-A3F8-B1E71B1AC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980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008-857F-4796-8EF1-E4804E569BFE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EF6B7-5811-4122-A3F8-B1E71B1AC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1030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008-857F-4796-8EF1-E4804E569BFE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EF6B7-5811-4122-A3F8-B1E71B1AC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4111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008-857F-4796-8EF1-E4804E569BFE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EF6B7-5811-4122-A3F8-B1E71B1AC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2765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008-857F-4796-8EF1-E4804E569BFE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EF6B7-5811-4122-A3F8-B1E71B1AC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8102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008-857F-4796-8EF1-E4804E569BFE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EF6B7-5811-4122-A3F8-B1E71B1AC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6968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008-857F-4796-8EF1-E4804E569BFE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EF6B7-5811-4122-A3F8-B1E71B1AC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73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008-857F-4796-8EF1-E4804E569BFE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EF6B7-5811-4122-A3F8-B1E71B1AC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0186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008-857F-4796-8EF1-E4804E569BFE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EF6B7-5811-4122-A3F8-B1E71B1AC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242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008-857F-4796-8EF1-E4804E569BFE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EF6B7-5811-4122-A3F8-B1E71B1AC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692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008-857F-4796-8EF1-E4804E569BFE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EF6B7-5811-4122-A3F8-B1E71B1AC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8122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9D008-857F-4796-8EF1-E4804E569BFE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EF6B7-5811-4122-A3F8-B1E71B1AC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648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85919" y="248423"/>
            <a:ext cx="2797147" cy="504136"/>
          </a:xfrm>
        </p:spPr>
        <p:txBody>
          <a:bodyPr>
            <a:normAutofit/>
          </a:bodyPr>
          <a:lstStyle/>
          <a:p>
            <a:r>
              <a:rPr kumimoji="1" lang="ja-JP" altLang="en-US" sz="2800" dirty="0" smtClean="0"/>
              <a:t>必要そうなもの</a:t>
            </a:r>
            <a:endParaRPr kumimoji="1" lang="ja-JP" altLang="en-US" sz="2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79135" y="833480"/>
            <a:ext cx="1067339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超音波センサ</a:t>
            </a:r>
            <a:endParaRPr lang="en-US" altLang="ja-JP" dirty="0"/>
          </a:p>
          <a:p>
            <a:r>
              <a:rPr kumimoji="1" lang="ja-JP" altLang="en-US" dirty="0" smtClean="0"/>
              <a:t>　　精度が高いものが良いのか？安価なものを組み合わせて三角測量のように行うのがいいのか？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err="1" smtClean="0"/>
              <a:t>Rpi</a:t>
            </a:r>
            <a:r>
              <a:rPr kumimoji="1" lang="ja-JP" altLang="en-US" dirty="0" smtClean="0"/>
              <a:t>用のカメラ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r>
              <a:rPr kumimoji="1" lang="ja-JP" altLang="en-US" dirty="0" smtClean="0"/>
              <a:t>超音波センサが距離を測定できるくらいの距離</a:t>
            </a:r>
            <a:r>
              <a:rPr kumimoji="1" lang="en-US" altLang="ja-JP" dirty="0" smtClean="0"/>
              <a:t>(1m</a:t>
            </a:r>
            <a:r>
              <a:rPr kumimoji="1" lang="ja-JP" altLang="en-US" dirty="0" smtClean="0"/>
              <a:t>程度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でエッジ検出できるくらいの精度が必要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サーボモーター</a:t>
            </a:r>
            <a:endParaRPr kumimoji="1" lang="en-US" altLang="ja-JP" dirty="0" smtClean="0"/>
          </a:p>
          <a:p>
            <a:r>
              <a:rPr lang="ja-JP" altLang="en-US" dirty="0" smtClean="0"/>
              <a:t>　　上下方向と左右に動かせることが必要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 dirty="0" smtClean="0"/>
              <a:t>超音波センサの対抗馬</a:t>
            </a:r>
            <a:endParaRPr lang="en-US" altLang="ja-JP" dirty="0" smtClean="0"/>
          </a:p>
          <a:p>
            <a:r>
              <a:rPr lang="ja-JP" altLang="en-US" dirty="0"/>
              <a:t>・</a:t>
            </a:r>
            <a:r>
              <a:rPr kumimoji="1" lang="ja-JP" altLang="en-US" dirty="0" smtClean="0"/>
              <a:t>光学センサ</a:t>
            </a:r>
            <a:r>
              <a:rPr lang="ja-JP" altLang="en-US" dirty="0"/>
              <a:t>（</a:t>
            </a:r>
            <a:r>
              <a:rPr kumimoji="1" lang="ja-JP" altLang="en-US" dirty="0" smtClean="0"/>
              <a:t>赤外線センサや可視光領域もあるみたい）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温度・湿度・気圧で音速の補正を行うと精度の向上に役立つかもしれない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10651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</Words>
  <Application>Microsoft Office PowerPoint</Application>
  <PresentationFormat>ワイド画面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必要そうなもの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必要そうなもの</dc:title>
  <dc:creator>栫　昌孝</dc:creator>
  <cp:lastModifiedBy>栫　昌孝</cp:lastModifiedBy>
  <cp:revision>4</cp:revision>
  <dcterms:created xsi:type="dcterms:W3CDTF">2020-05-14T02:40:14Z</dcterms:created>
  <dcterms:modified xsi:type="dcterms:W3CDTF">2020-05-14T03:04:05Z</dcterms:modified>
</cp:coreProperties>
</file>