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4" r:id="rId6"/>
    <p:sldId id="262" r:id="rId7"/>
    <p:sldId id="263" r:id="rId8"/>
    <p:sldId id="259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 l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4676"/>
  </p:normalViewPr>
  <p:slideViewPr>
    <p:cSldViewPr snapToGrid="0" snapToObjects="1">
      <p:cViewPr varScale="1">
        <p:scale>
          <a:sx n="89" d="100"/>
          <a:sy n="89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2T00:12:19.844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87F8E-84E3-8442-AFB9-5F52B0CEF459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8DA54-15B8-794B-A079-39DCC04F39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028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274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353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860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995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543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69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849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153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548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607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081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0341-D7B7-6547-B7C9-D2ED362FA0EF}" type="datetimeFigureOut">
              <a:rPr kumimoji="1" lang="zh-CN" altLang="en-US" smtClean="0"/>
              <a:t>2017/12/28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CF0B-0540-9B49-A74D-9D48AFEA1A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525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COTTRI</a:t>
            </a:r>
            <a:r>
              <a:rPr kumimoji="1" lang="ja-JP" altLang="en-US" dirty="0" smtClean="0"/>
              <a:t>ボードの通信テストについて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287838"/>
            <a:ext cx="9144000" cy="1655762"/>
          </a:xfrm>
        </p:spPr>
        <p:txBody>
          <a:bodyPr/>
          <a:lstStyle/>
          <a:p>
            <a:r>
              <a:rPr kumimoji="1" lang="ja-JP" altLang="en-US" dirty="0" smtClean="0"/>
              <a:t>頼俊</a:t>
            </a:r>
            <a:endParaRPr kumimoji="1" lang="en-US" altLang="ja-JP" dirty="0" smtClean="0"/>
          </a:p>
          <a:p>
            <a:r>
              <a:rPr kumimoji="1" lang="en-US" altLang="zh-CN" dirty="0" smtClean="0"/>
              <a:t>12/28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254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kumimoji="1" lang="ja-JP" altLang="en-US" dirty="0" smtClean="0"/>
              <a:t>測定時間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測定時間に関する計算式</a:t>
            </a:r>
            <a:r>
              <a:rPr lang="zh-CN" altLang="en-US" dirty="0" smtClean="0"/>
              <a:t>は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 </a:t>
            </a:r>
            <a:r>
              <a:rPr lang="ja-JP" altLang="en-US" dirty="0" smtClean="0"/>
              <a:t>　　　</a:t>
            </a:r>
            <a:r>
              <a:rPr lang="en-US" altLang="zh-CN" dirty="0" smtClean="0"/>
              <a:t>t</a:t>
            </a:r>
            <a:r>
              <a:rPr lang="en-US" altLang="zh-CN" dirty="0"/>
              <a:t>(</a:t>
            </a:r>
            <a:r>
              <a:rPr lang="zh-CN" altLang="en-US" dirty="0"/>
              <a:t>秒</a:t>
            </a:r>
            <a:r>
              <a:rPr lang="en-US" altLang="zh-CN" dirty="0"/>
              <a:t>) = -ln(1-c)/(b*r)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c: </a:t>
            </a:r>
            <a:r>
              <a:rPr lang="zh-CN" altLang="en-US" dirty="0"/>
              <a:t>信頼度 、</a:t>
            </a:r>
            <a:r>
              <a:rPr lang="en-US" altLang="zh-CN" dirty="0"/>
              <a:t>b: </a:t>
            </a:r>
            <a:r>
              <a:rPr lang="zh-CN" altLang="en-US" dirty="0"/>
              <a:t>目標とする</a:t>
            </a:r>
            <a:r>
              <a:rPr lang="en-US" altLang="zh-CN" dirty="0"/>
              <a:t>BER </a:t>
            </a:r>
            <a:r>
              <a:rPr lang="zh-CN" altLang="en-US" dirty="0"/>
              <a:t>、</a:t>
            </a:r>
            <a:r>
              <a:rPr lang="en-US" altLang="zh-CN" dirty="0"/>
              <a:t>r: </a:t>
            </a:r>
            <a:r>
              <a:rPr lang="zh-CN" altLang="en-US" dirty="0"/>
              <a:t>伝送</a:t>
            </a:r>
            <a:r>
              <a:rPr lang="zh-CN" altLang="en-US" dirty="0" smtClean="0"/>
              <a:t>速度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c=95</a:t>
            </a:r>
            <a:r>
              <a:rPr lang="en-US" altLang="zh-CN" dirty="0"/>
              <a:t>%</a:t>
            </a:r>
            <a:r>
              <a:rPr lang="zh-CN" altLang="en-US" dirty="0"/>
              <a:t>、</a:t>
            </a:r>
            <a:r>
              <a:rPr lang="en-US" altLang="zh-CN" dirty="0"/>
              <a:t>b=9×10^(-15)</a:t>
            </a:r>
            <a:r>
              <a:rPr lang="zh-CN" altLang="en-US" dirty="0"/>
              <a:t>、</a:t>
            </a:r>
            <a:r>
              <a:rPr lang="en-US" altLang="zh-CN" dirty="0"/>
              <a:t>r=5Gbps</a:t>
            </a:r>
            <a:r>
              <a:rPr lang="zh-CN" altLang="en-US" dirty="0"/>
              <a:t>として計算してみると</a:t>
            </a:r>
            <a:r>
              <a:rPr lang="en-US" altLang="zh-CN" dirty="0"/>
              <a:t>18h30m</a:t>
            </a:r>
            <a:r>
              <a:rPr lang="zh-CN" altLang="en-US" dirty="0"/>
              <a:t>くらいかかります。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817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BER</a:t>
            </a:r>
            <a:r>
              <a:rPr kumimoji="1" lang="ja-JP" altLang="en-US" dirty="0" smtClean="0"/>
              <a:t>のまとめ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1654"/>
            <a:ext cx="7861300" cy="2705100"/>
          </a:xfrm>
        </p:spPr>
      </p:pic>
      <p:sp>
        <p:nvSpPr>
          <p:cNvPr id="5" name="文本框 4"/>
          <p:cNvSpPr txBox="1"/>
          <p:nvPr/>
        </p:nvSpPr>
        <p:spPr>
          <a:xfrm>
            <a:off x="1005840" y="4903470"/>
            <a:ext cx="64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6.4Gbps</a:t>
            </a:r>
            <a:r>
              <a:rPr kumimoji="1" lang="ja-JP" altLang="en-US" dirty="0" smtClean="0"/>
              <a:t>まで</a:t>
            </a:r>
            <a:r>
              <a:rPr kumimoji="1" lang="en-US" altLang="ja-JP" dirty="0" smtClean="0"/>
              <a:t>IBERT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を使って、</a:t>
            </a:r>
            <a:r>
              <a:rPr kumimoji="1" lang="en-US" altLang="ja-JP" dirty="0" smtClean="0"/>
              <a:t>NEAR-END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PMA</a:t>
            </a:r>
            <a:r>
              <a:rPr kumimoji="1" lang="ja-JP" altLang="en-US" dirty="0" smtClean="0"/>
              <a:t>モードで</a:t>
            </a:r>
            <a:r>
              <a:rPr kumimoji="1" lang="en-US" altLang="ja-JP" dirty="0" smtClean="0"/>
              <a:t>BER</a:t>
            </a:r>
            <a:r>
              <a:rPr kumimoji="1" lang="ja-JP" altLang="en-US" dirty="0" smtClean="0"/>
              <a:t>の安定性を持つ。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が、</a:t>
            </a:r>
            <a:r>
              <a:rPr kumimoji="1" lang="en-US" altLang="ja-JP" dirty="0" smtClean="0"/>
              <a:t>cable </a:t>
            </a:r>
            <a:r>
              <a:rPr kumimoji="1" lang="ja-JP" altLang="en-US" dirty="0" smtClean="0"/>
              <a:t>モードでは接続できない、要解決。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399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zh-CN" dirty="0" err="1" smtClean="0"/>
              <a:t>CyDet</a:t>
            </a:r>
            <a:r>
              <a:rPr lang="en-US" altLang="zh-CN" dirty="0" smtClean="0"/>
              <a:t> System</a:t>
            </a:r>
            <a:r>
              <a:rPr lang="ja-JP" altLang="en-US" dirty="0" smtClean="0"/>
              <a:t>においてトリガー</a:t>
            </a:r>
            <a:endParaRPr lang="en-US" altLang="zh-CN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31" y="1690688"/>
            <a:ext cx="6717038" cy="4351338"/>
          </a:xfrm>
        </p:spPr>
      </p:pic>
    </p:spTree>
    <p:extLst>
      <p:ext uri="{BB962C8B-B14F-4D97-AF65-F5344CB8AC3E}">
        <p14:creationId xmlns:p14="http://schemas.microsoft.com/office/powerpoint/2010/main" val="3456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06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COTTRI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MB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63" y="1819888"/>
            <a:ext cx="6320858" cy="3769382"/>
          </a:xfrm>
        </p:spPr>
      </p:pic>
      <p:grpSp>
        <p:nvGrpSpPr>
          <p:cNvPr id="8" name="组 7"/>
          <p:cNvGrpSpPr/>
          <p:nvPr/>
        </p:nvGrpSpPr>
        <p:grpSpPr>
          <a:xfrm>
            <a:off x="6343650" y="2215728"/>
            <a:ext cx="5238749" cy="3179232"/>
            <a:chOff x="6049879" y="1320298"/>
            <a:chExt cx="5303921" cy="397794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9879" y="1320298"/>
              <a:ext cx="5303921" cy="397794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858000" y="2322095"/>
              <a:ext cx="950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>
                  <a:solidFill>
                    <a:srgbClr val="FF0000"/>
                  </a:solidFill>
                </a:rPr>
                <a:t>aurora0</a:t>
              </a:r>
              <a:endParaRPr kumimoji="1"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530389" y="2322095"/>
              <a:ext cx="99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>
                  <a:solidFill>
                    <a:srgbClr val="FF0000"/>
                  </a:solidFill>
                </a:rPr>
                <a:t>aurora1</a:t>
              </a:r>
              <a:endParaRPr kumimoji="1"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A631-737D-B041-B2B5-21838E22947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786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zh-CN" dirty="0"/>
              <a:t>COTTRI </a:t>
            </a:r>
            <a:r>
              <a:rPr lang="en-US" altLang="zh-CN" dirty="0" smtClean="0"/>
              <a:t>FE Prototype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05" y="1690688"/>
            <a:ext cx="6534889" cy="435133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23433" y="2109312"/>
            <a:ext cx="3348990" cy="25117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29650" y="5257800"/>
            <a:ext cx="272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DC</a:t>
            </a:r>
            <a:r>
              <a:rPr kumimoji="1" lang="ja-JP" altLang="en-US" dirty="0" smtClean="0"/>
              <a:t>電源：</a:t>
            </a:r>
            <a:r>
              <a:rPr kumimoji="1" lang="en-US" altLang="ja-JP" dirty="0" smtClean="0"/>
              <a:t>+3.3</a:t>
            </a:r>
            <a:r>
              <a:rPr kumimoji="1" lang="ja-JP" altLang="en-US" dirty="0" smtClean="0"/>
              <a:t>以上</a:t>
            </a:r>
            <a:endParaRPr kumimoji="1" lang="en-US" altLang="ja-JP" dirty="0" smtClean="0"/>
          </a:p>
          <a:p>
            <a:r>
              <a:rPr kumimoji="1" lang="en-US" altLang="zh-CN" dirty="0" smtClean="0"/>
              <a:t>-3.3</a:t>
            </a:r>
            <a:r>
              <a:rPr kumimoji="1" lang="ja-JP" altLang="en-US" dirty="0" smtClean="0"/>
              <a:t>以下</a:t>
            </a:r>
            <a:endParaRPr kumimoji="1" lang="en-US" altLang="ja-JP" dirty="0" smtClean="0"/>
          </a:p>
          <a:p>
            <a:r>
              <a:rPr kumimoji="1" lang="ja-JP" altLang="en-US" dirty="0" smtClean="0"/>
              <a:t>電流：</a:t>
            </a:r>
            <a:r>
              <a:rPr kumimoji="1" lang="en-US" altLang="ja-JP" dirty="0" smtClean="0"/>
              <a:t>about 1A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054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COTTRI</a:t>
            </a:r>
            <a:r>
              <a:rPr kumimoji="1" lang="ja-JP" altLang="en-US" dirty="0" smtClean="0"/>
              <a:t>　特徴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34" y="1837055"/>
            <a:ext cx="8861871" cy="4351338"/>
          </a:xfrm>
        </p:spPr>
      </p:pic>
    </p:spTree>
    <p:extLst>
      <p:ext uri="{BB962C8B-B14F-4D97-AF65-F5344CB8AC3E}">
        <p14:creationId xmlns:p14="http://schemas.microsoft.com/office/powerpoint/2010/main" val="127467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kumimoji="1" lang="en-US" altLang="zh-CN" dirty="0" smtClean="0"/>
              <a:t>FPGA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bank</a:t>
            </a:r>
            <a:r>
              <a:rPr kumimoji="1" lang="ja-JP" altLang="en-US" dirty="0" smtClean="0"/>
              <a:t>について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59915"/>
            <a:ext cx="6274668" cy="3066415"/>
          </a:xfrm>
        </p:spPr>
      </p:pic>
      <p:sp>
        <p:nvSpPr>
          <p:cNvPr id="5" name="文本框 4"/>
          <p:cNvSpPr txBox="1"/>
          <p:nvPr/>
        </p:nvSpPr>
        <p:spPr>
          <a:xfrm>
            <a:off x="1508760" y="5269231"/>
            <a:ext cx="387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XC7A200T </a:t>
            </a:r>
            <a:r>
              <a:rPr lang="en-US" altLang="zh-CN" dirty="0" smtClean="0"/>
              <a:t> </a:t>
            </a:r>
            <a:r>
              <a:rPr lang="en-US" altLang="zh-CN" smtClean="0"/>
              <a:t>Banks configuration </a:t>
            </a:r>
          </a:p>
          <a:p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630" y="1859915"/>
            <a:ext cx="4562652" cy="3896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2330" y="5915562"/>
            <a:ext cx="446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FF</a:t>
            </a:r>
            <a:r>
              <a:rPr lang="en-US" altLang="ja-JP" dirty="0" smtClean="0"/>
              <a:t>G</a:t>
            </a:r>
            <a:r>
              <a:rPr lang="en-US" altLang="zh-CN" dirty="0" smtClean="0"/>
              <a:t>1156 </a:t>
            </a:r>
            <a:r>
              <a:rPr lang="en-US" altLang="zh-CN" dirty="0"/>
              <a:t>Packages—XC7A200T I/O Banks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17220" y="5915562"/>
            <a:ext cx="523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GTP Max </a:t>
            </a:r>
            <a:r>
              <a:rPr lang="en-US" altLang="zh-CN" b="1" dirty="0"/>
              <a:t>Line Rate (Gb/s) </a:t>
            </a:r>
            <a:r>
              <a:rPr lang="en-US" altLang="zh-CN" b="1" dirty="0" smtClean="0"/>
              <a:t>:6.6</a:t>
            </a:r>
            <a:endParaRPr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808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kumimoji="1" lang="en-US" altLang="zh-CN" dirty="0" smtClean="0"/>
              <a:t>IBERT IP</a:t>
            </a:r>
            <a:r>
              <a:rPr kumimoji="1" lang="ja-JP" altLang="en-US" dirty="0" smtClean="0"/>
              <a:t>を使う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/>
              <a:t>メリット：</a:t>
            </a:r>
            <a:endParaRPr lang="en-US" altLang="ja-JP" b="1" dirty="0" smtClean="0"/>
          </a:p>
          <a:p>
            <a:pPr>
              <a:buFont typeface="Wingdings" charset="2"/>
              <a:buChar char="n"/>
            </a:pPr>
            <a:r>
              <a:rPr kumimoji="1" lang="de-DE" altLang="zh-CN" sz="1700" dirty="0"/>
              <a:t>IBERT : IBERT (Integrated Bit Error Ratio Tester) Serial Analyzer </a:t>
            </a:r>
            <a:r>
              <a:rPr kumimoji="1" lang="zh-CN" altLang="de-DE" sz="1700" dirty="0"/>
              <a:t>デザイン </a:t>
            </a:r>
            <a:endParaRPr kumimoji="1" lang="de-DE" altLang="zh-CN" sz="1700" dirty="0"/>
          </a:p>
          <a:p>
            <a:pPr>
              <a:buFont typeface="Wingdings" charset="2"/>
              <a:buChar char="n"/>
            </a:pPr>
            <a:r>
              <a:rPr kumimoji="1" lang="zh-CN" altLang="en-US" sz="1700" dirty="0"/>
              <a:t>インシステム シ リ アル </a:t>
            </a:r>
            <a:r>
              <a:rPr kumimoji="1" lang="en-US" altLang="zh-CN" sz="1700" dirty="0"/>
              <a:t>I/O </a:t>
            </a:r>
            <a:r>
              <a:rPr kumimoji="1" lang="zh-CN" altLang="en-US" sz="1700" dirty="0"/>
              <a:t>の 検証およびデバッグが可能 </a:t>
            </a:r>
            <a:endParaRPr kumimoji="1" lang="en-US" altLang="zh-CN" sz="1700" dirty="0"/>
          </a:p>
          <a:p>
            <a:pPr>
              <a:buFont typeface="Wingdings" charset="2"/>
              <a:buChar char="n"/>
            </a:pPr>
            <a:r>
              <a:rPr kumimoji="1" lang="en-US" altLang="zh-CN" sz="1700" dirty="0" smtClean="0"/>
              <a:t>IBERT</a:t>
            </a:r>
            <a:r>
              <a:rPr kumimoji="1" lang="en-US" altLang="zh-CN" sz="1700" dirty="0"/>
              <a:t> </a:t>
            </a:r>
            <a:r>
              <a:rPr kumimoji="1" lang="en-US" altLang="zh-CN" sz="1700" dirty="0" smtClean="0"/>
              <a:t>Serial Analyzer</a:t>
            </a:r>
            <a:r>
              <a:rPr kumimoji="1" lang="zh-CN" altLang="en-US" sz="1700" dirty="0"/>
              <a:t>デザインは、受信信号にレシーバー イコライゼーションが適用された後の信号の質を計測する ためにも使用できます。 これによ り、 </a:t>
            </a:r>
            <a:r>
              <a:rPr kumimoji="1" lang="en-US" altLang="zh-CN" sz="1700" dirty="0"/>
              <a:t>TX </a:t>
            </a:r>
            <a:r>
              <a:rPr kumimoji="1" lang="zh-CN" altLang="en-US" sz="1700" dirty="0"/>
              <a:t>から </a:t>
            </a:r>
            <a:r>
              <a:rPr kumimoji="1" lang="en-US" altLang="zh-CN" sz="1700" dirty="0"/>
              <a:t>RX </a:t>
            </a:r>
            <a:r>
              <a:rPr kumimoji="1" lang="zh-CN" altLang="en-US" sz="1700" dirty="0"/>
              <a:t>へのチャネルの最適なポイン ト、 つま り実際の正しいデータが計 測されます。 </a:t>
            </a:r>
            <a:endParaRPr kumimoji="1" lang="en-US" altLang="zh-CN" sz="1700" dirty="0" smtClean="0"/>
          </a:p>
          <a:p>
            <a:pPr marL="0" indent="0">
              <a:buNone/>
            </a:pPr>
            <a:r>
              <a:rPr kumimoji="1" lang="ja-JP" altLang="en-US" sz="1800" dirty="0" smtClean="0"/>
              <a:t>故に、</a:t>
            </a:r>
            <a:r>
              <a:rPr kumimoji="1" lang="zh-CN" altLang="en-US" sz="1800" dirty="0" smtClean="0"/>
              <a:t>高速</a:t>
            </a:r>
            <a:r>
              <a:rPr kumimoji="1" lang="zh-CN" altLang="en-US" sz="1800" dirty="0"/>
              <a:t>ギガビット トランシーバー</a:t>
            </a:r>
            <a:r>
              <a:rPr kumimoji="1" lang="en-US" altLang="zh-CN" sz="1800" dirty="0"/>
              <a:t>(GT)</a:t>
            </a:r>
            <a:r>
              <a:rPr kumimoji="1" lang="zh-CN" altLang="en-US" sz="1800" dirty="0"/>
              <a:t>テクノロジを使用するシステムをデバッグ および検証するため </a:t>
            </a:r>
            <a:r>
              <a:rPr kumimoji="1" lang="ja-JP" altLang="en-US" sz="1800" dirty="0"/>
              <a:t>、</a:t>
            </a:r>
            <a:r>
              <a:rPr kumimoji="1" lang="en-US" altLang="ja-JP" sz="1800" dirty="0"/>
              <a:t>IBERT</a:t>
            </a:r>
            <a:r>
              <a:rPr kumimoji="1" lang="ja-JP" altLang="en-US" sz="1800" dirty="0"/>
              <a:t>コアを生成する </a:t>
            </a:r>
          </a:p>
          <a:p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A631-737D-B041-B2B5-21838E229474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04" y="4251001"/>
            <a:ext cx="3432033" cy="199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7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kumimoji="1" lang="en-US" altLang="zh-CN" dirty="0" smtClean="0"/>
              <a:t>Bank</a:t>
            </a:r>
            <a:r>
              <a:rPr kumimoji="1" lang="ja-JP" altLang="en-US" dirty="0" smtClean="0"/>
              <a:t>内の接続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9" y="1758219"/>
            <a:ext cx="7273413" cy="1750846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A631-737D-B041-B2B5-21838E229474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73845" y="1990664"/>
            <a:ext cx="22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FPGA</a:t>
            </a:r>
            <a:r>
              <a:rPr kumimoji="1" lang="ja-JP" altLang="en-US" dirty="0" smtClean="0"/>
              <a:t>内の</a:t>
            </a:r>
            <a:r>
              <a:rPr kumimoji="1" lang="en-US" altLang="ja-JP" dirty="0" smtClean="0"/>
              <a:t>net name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connections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9065"/>
            <a:ext cx="2825955" cy="32124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19833" y="4085303"/>
            <a:ext cx="1135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Display port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pin</a:t>
            </a:r>
            <a:r>
              <a:rPr kumimoji="1" lang="ja-JP" altLang="en-US" dirty="0" smtClean="0"/>
              <a:t>番号接続の反転詳細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90" y="5409675"/>
            <a:ext cx="6163597" cy="646699"/>
          </a:xfrm>
          <a:prstGeom prst="rect">
            <a:avLst/>
          </a:prstGeom>
        </p:spPr>
      </p:pic>
      <p:cxnSp>
        <p:nvCxnSpPr>
          <p:cNvPr id="11" name="直线箭头连接符 10"/>
          <p:cNvCxnSpPr/>
          <p:nvPr/>
        </p:nvCxnSpPr>
        <p:spPr>
          <a:xfrm>
            <a:off x="5111137" y="4719484"/>
            <a:ext cx="1687869" cy="545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/>
          <p:nvPr/>
        </p:nvCxnSpPr>
        <p:spPr>
          <a:xfrm flipH="1">
            <a:off x="6821948" y="3355447"/>
            <a:ext cx="294968" cy="1900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462684" y="4557252"/>
            <a:ext cx="367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接続の仕方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912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kumimoji="1" lang="en-US" altLang="zh-CN" dirty="0" smtClean="0"/>
              <a:t>BER(bit error radio)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BER </a:t>
            </a:r>
            <a:r>
              <a:rPr lang="zh-CN" altLang="en-US" dirty="0"/>
              <a:t>は</a:t>
            </a:r>
            <a:r>
              <a:rPr lang="en-US" altLang="zh-CN" dirty="0"/>
              <a:t>(</a:t>
            </a:r>
            <a:r>
              <a:rPr lang="zh-CN" altLang="en-US" dirty="0"/>
              <a:t>エラー数</a:t>
            </a:r>
            <a:r>
              <a:rPr lang="en-US" altLang="zh-CN" dirty="0"/>
              <a:t>)/(</a:t>
            </a:r>
            <a:r>
              <a:rPr lang="zh-CN" altLang="en-US" dirty="0"/>
              <a:t>総送信数</a:t>
            </a:r>
            <a:r>
              <a:rPr lang="en-US" altLang="zh-CN" dirty="0"/>
              <a:t>)</a:t>
            </a:r>
            <a:r>
              <a:rPr lang="zh-CN" altLang="en-US" dirty="0"/>
              <a:t>で定義されているもので、送信したビット数に対してどれくらいの割合でエラービットが生じるかを示すものです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エラーがなかったらビットエラーが起こる割合は</a:t>
            </a:r>
            <a:r>
              <a:rPr lang="en-US" altLang="zh-CN" dirty="0"/>
              <a:t>BER</a:t>
            </a:r>
            <a:r>
              <a:rPr lang="zh-CN" altLang="en-US" dirty="0"/>
              <a:t>値未満であると示してあります</a:t>
            </a:r>
            <a:r>
              <a:rPr lang="zh-CN" altLang="en-US" dirty="0" smtClean="0"/>
              <a:t>。</a:t>
            </a:r>
            <a:r>
              <a:rPr lang="zh-CN" altLang="en-US" dirty="0"/>
              <a:t>逆にこのことから、</a:t>
            </a:r>
            <a:r>
              <a:rPr lang="en-US" altLang="zh-CN" dirty="0"/>
              <a:t>BER</a:t>
            </a:r>
            <a:r>
              <a:rPr lang="zh-CN" altLang="en-US" dirty="0"/>
              <a:t>の値が小さくなるほどエラーが起こらずに安定して通信ができると示すことができます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安定性を示すために</a:t>
            </a:r>
            <a:r>
              <a:rPr lang="en-US" altLang="zh-CN" dirty="0"/>
              <a:t>BER</a:t>
            </a:r>
            <a:r>
              <a:rPr lang="zh-CN" altLang="en-US" dirty="0" smtClean="0"/>
              <a:t>が</a:t>
            </a:r>
            <a:r>
              <a:rPr lang="en-US" altLang="zh-CN" dirty="0"/>
              <a:t>10^(-15)</a:t>
            </a:r>
            <a:r>
              <a:rPr lang="zh-CN" altLang="en-US" dirty="0"/>
              <a:t>のオーダー未満になるまで測定をしまし</a:t>
            </a:r>
            <a:r>
              <a:rPr lang="zh-CN" altLang="en-US" dirty="0" smtClean="0"/>
              <a:t>た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447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489</Words>
  <Application>Microsoft Macintosh PowerPoint</Application>
  <PresentationFormat>宽屏</PresentationFormat>
  <Paragraphs>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DengXian</vt:lpstr>
      <vt:lpstr>DengXian Light</vt:lpstr>
      <vt:lpstr>Wingdings</vt:lpstr>
      <vt:lpstr>Yu Gothic</vt:lpstr>
      <vt:lpstr>Yu Gothic Light</vt:lpstr>
      <vt:lpstr>Arial</vt:lpstr>
      <vt:lpstr>Office 主题</vt:lpstr>
      <vt:lpstr>COTTRIボードの通信テストについて</vt:lpstr>
      <vt:lpstr>CyDet Systemにおいてトリガー</vt:lpstr>
      <vt:lpstr>COTTRI　MB</vt:lpstr>
      <vt:lpstr>COTTRI FE Prototype </vt:lpstr>
      <vt:lpstr>COTTRI　特徴</vt:lpstr>
      <vt:lpstr>FPGAのbankについて</vt:lpstr>
      <vt:lpstr>IBERT IPを使う</vt:lpstr>
      <vt:lpstr>Bank内の接続</vt:lpstr>
      <vt:lpstr>BER(bit error radio)</vt:lpstr>
      <vt:lpstr>測定時間</vt:lpstr>
      <vt:lpstr>BERのまとめ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COTTRIボードの通信テストについて</dc:title>
  <dc:creator>j l</dc:creator>
  <cp:lastModifiedBy>j l</cp:lastModifiedBy>
  <cp:revision>6</cp:revision>
  <dcterms:created xsi:type="dcterms:W3CDTF">2017-12-28T03:02:16Z</dcterms:created>
  <dcterms:modified xsi:type="dcterms:W3CDTF">2017-12-28T03:49:52Z</dcterms:modified>
</cp:coreProperties>
</file>